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6" r:id="rId10"/>
    <p:sldId id="267" r:id="rId11"/>
    <p:sldId id="261" r:id="rId12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79" d="100"/>
          <a:sy n="79" d="100"/>
        </p:scale>
        <p:origin x="8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19/11/2020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369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19/11/2020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184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19/11/2020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414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19/11/2020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058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19/11/2020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8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19/11/2020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44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19/11/2020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645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19/11/2020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988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19/11/2020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208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19/11/2020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59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19/11/2020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13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D517-E281-4D9F-B7A3-EC8A55949996}" type="datetimeFigureOut">
              <a:rPr lang="es-MX" smtClean="0"/>
              <a:t>19/11/2020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05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7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5552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Recomendaciones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79612" y="1275606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Crear o buscar problemáticas reales y lo mejor definidas posible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El producto final es importante, pero no hay que presionar a que sea un prototipo funcional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Acompañamiento constante </a:t>
            </a:r>
            <a:r>
              <a:rPr lang="es-ES" dirty="0">
                <a:sym typeface="Wingdings" panose="05000000000000000000" pitchFamily="2" charset="2"/>
              </a:rPr>
              <a:t> Tolerancia a la frustración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Diversidad de materiales reciclados para el armado del prototipo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Registrar el proceso de inicio a fin</a:t>
            </a:r>
          </a:p>
        </p:txBody>
      </p:sp>
    </p:spTree>
    <p:extLst>
      <p:ext uri="{BB962C8B-B14F-4D97-AF65-F5344CB8AC3E}">
        <p14:creationId xmlns:p14="http://schemas.microsoft.com/office/powerpoint/2010/main" val="323368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95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411760" y="1695344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Creatividad, innovación y resolución de problemas con estudiantes de educación media superior</a:t>
            </a:r>
          </a:p>
        </p:txBody>
      </p:sp>
    </p:spTree>
    <p:extLst>
      <p:ext uri="{BB962C8B-B14F-4D97-AF65-F5344CB8AC3E}">
        <p14:creationId xmlns:p14="http://schemas.microsoft.com/office/powerpoint/2010/main" val="10081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51920" y="1340396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Prototipado como metodología activa para la innovación y resolución de problemas</a:t>
            </a:r>
            <a:endParaRPr lang="es-MX" sz="3200" dirty="0"/>
          </a:p>
        </p:txBody>
      </p:sp>
      <p:sp>
        <p:nvSpPr>
          <p:cNvPr id="4" name="1 CuadroTexto">
            <a:extLst>
              <a:ext uri="{FF2B5EF4-FFF2-40B4-BE49-F238E27FC236}">
                <a16:creationId xmlns:a16="http://schemas.microsoft.com/office/drawing/2014/main" id="{D8BA08AE-7A68-40AA-8A2C-8531367EFB3E}"/>
              </a:ext>
            </a:extLst>
          </p:cNvPr>
          <p:cNvSpPr txBox="1"/>
          <p:nvPr/>
        </p:nvSpPr>
        <p:spPr>
          <a:xfrm>
            <a:off x="4283968" y="379588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Nansi </a:t>
            </a:r>
            <a:r>
              <a:rPr lang="es-ES" dirty="0" err="1"/>
              <a:t>Ysabel</a:t>
            </a:r>
            <a:r>
              <a:rPr lang="es-ES" dirty="0"/>
              <a:t> García </a:t>
            </a:r>
            <a:r>
              <a:rPr lang="es-ES" dirty="0" err="1"/>
              <a:t>García</a:t>
            </a:r>
            <a:endParaRPr lang="es-ES" dirty="0"/>
          </a:p>
          <a:p>
            <a:pPr algn="r"/>
            <a:r>
              <a:rPr lang="es-ES" dirty="0" err="1"/>
              <a:t>Kenyo</a:t>
            </a:r>
            <a:r>
              <a:rPr lang="es-ES" dirty="0"/>
              <a:t> Eloy Ortiz Navarro</a:t>
            </a:r>
          </a:p>
        </p:txBody>
      </p:sp>
    </p:spTree>
    <p:extLst>
      <p:ext uri="{BB962C8B-B14F-4D97-AF65-F5344CB8AC3E}">
        <p14:creationId xmlns:p14="http://schemas.microsoft.com/office/powerpoint/2010/main" val="119631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5552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Introducción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27584" y="1275606"/>
            <a:ext cx="3384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Corrientes de pensamiento que sustentan la aplicación de la metodología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/>
              <a:t>Habilidades del Siglo XXI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/>
              <a:t>Cuarta revolución industrial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/>
              <a:t>Tendencias que impactan los procesos de enseñanza aprendizaje alrededor del mundo</a:t>
            </a:r>
            <a:endParaRPr lang="es-MX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788024" y="1296912"/>
            <a:ext cx="33843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diseño de prototipos</a:t>
            </a:r>
          </a:p>
          <a:p>
            <a:pPr algn="just"/>
            <a:endParaRPr lang="es-ES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/>
              <a:t>Problemática a resolver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/>
              <a:t>Diseñar una solución mediante la programación con tecnología Arduino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/>
              <a:t>Perspectiva del </a:t>
            </a:r>
            <a:r>
              <a:rPr lang="es-ES" sz="1600" dirty="0" err="1"/>
              <a:t>Design</a:t>
            </a:r>
            <a:r>
              <a:rPr lang="es-ES" sz="1600" dirty="0"/>
              <a:t> </a:t>
            </a:r>
            <a:r>
              <a:rPr lang="es-ES" sz="1600" dirty="0" err="1"/>
              <a:t>Thinking</a:t>
            </a:r>
            <a:endParaRPr lang="es-ES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/>
              <a:t>Uso de Canva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/>
              <a:t>Rueda socrática	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69184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5552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Implementación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568" y="1017191"/>
            <a:ext cx="367284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Propósito</a:t>
            </a:r>
            <a:r>
              <a:rPr lang="es-ES" sz="1200" dirty="0"/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/>
              <a:t>Introducir a los estudiantes de educación media superior al diseño de prototipos funcionales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/>
              <a:t>Fomentar el trabajo colaborativo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/>
              <a:t>Diseño de proyectos educativos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/>
              <a:t>Desarrollo de habilidades propias de la literalidad digital, pensamiento crítico, comunicación, empatía y resolución de problemas.</a:t>
            </a:r>
            <a:endParaRPr lang="es-MX" dirty="0"/>
          </a:p>
        </p:txBody>
      </p:sp>
      <p:pic>
        <p:nvPicPr>
          <p:cNvPr id="6" name="Imagen 5" descr="Imagen que contiene tabla, niño, cuarto, joven&#10;&#10;Descripción generada automáticamente">
            <a:extLst>
              <a:ext uri="{FF2B5EF4-FFF2-40B4-BE49-F238E27FC236}">
                <a16:creationId xmlns:a16="http://schemas.microsoft.com/office/drawing/2014/main" id="{C2BCF04A-1B96-4B77-B27A-A44A59B710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r="11252"/>
          <a:stretch/>
        </p:blipFill>
        <p:spPr bwMode="auto">
          <a:xfrm>
            <a:off x="4499993" y="1334260"/>
            <a:ext cx="4536069" cy="2647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520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5552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Inicio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27583" y="1275606"/>
            <a:ext cx="3672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Dinámica de integración de equipos (5 o 6 integrantes)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Asignación de mesa de trabajo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Llenado de rueda socrática</a:t>
            </a:r>
            <a:endParaRPr lang="es-MX" sz="2000" dirty="0"/>
          </a:p>
        </p:txBody>
      </p:sp>
      <p:pic>
        <p:nvPicPr>
          <p:cNvPr id="7" name="Imagen 6" descr="Gráfico, Gráfico radial&#10;&#10;Descripción generada automáticamente">
            <a:extLst>
              <a:ext uri="{FF2B5EF4-FFF2-40B4-BE49-F238E27FC236}">
                <a16:creationId xmlns:a16="http://schemas.microsoft.com/office/drawing/2014/main" id="{C4103C3C-8C0E-4171-BAB3-0E0A2A1990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t="2401" r="16137"/>
          <a:stretch/>
        </p:blipFill>
        <p:spPr>
          <a:xfrm>
            <a:off x="4639074" y="1069851"/>
            <a:ext cx="4093262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9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5552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Desarrollo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27584" y="1275606"/>
            <a:ext cx="33843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/>
              <a:t>Usuario expone la problemática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/>
              <a:t>Identificar necesidades de los usuarios y explorar los materiales disponibles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/>
              <a:t>Posibles soluciones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/>
              <a:t>Lógica de programación y diseño de circuitos eléctricos con Arduino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/>
              <a:t>Diseño de hardware u software del prototipo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/>
              <a:t>Grabar pitch</a:t>
            </a:r>
          </a:p>
          <a:p>
            <a:pPr algn="just"/>
            <a:endParaRPr lang="es-MX" sz="1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4803F3-44EB-42EE-9F1A-C00C2C9B1C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37" y="1616943"/>
            <a:ext cx="4380865" cy="246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22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5552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Cierre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1260797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Exhibición del prototipo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Llenado de la rueda socrática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Proceso metacognitivo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1995D8B-3004-4A18-B673-6EA7E92E339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53" y="1491630"/>
            <a:ext cx="4171315" cy="239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52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5552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Conclusiones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79612" y="1275606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El prototipado como metodología de enseñanza-aprendizaje puede aplicarse en diferentes contextos, niveles académicos y tiene la ventaja de ser multidisciplinar, además, de favorecer el desarrollo de los cuatro niveles habilidades del futuro. </a:t>
            </a:r>
          </a:p>
          <a:p>
            <a:pPr algn="just"/>
            <a:r>
              <a:rPr lang="es-ES" dirty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79775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Presentación en pantalla (16:9)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Nansi García</cp:lastModifiedBy>
  <cp:revision>10</cp:revision>
  <dcterms:created xsi:type="dcterms:W3CDTF">2020-11-05T00:40:14Z</dcterms:created>
  <dcterms:modified xsi:type="dcterms:W3CDTF">2020-11-20T00:28:11Z</dcterms:modified>
</cp:coreProperties>
</file>